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7562850"/>
  <p:notesSz cx="10693400" cy="75628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FC3A36-C104-4502-8ECA-BC5B611CBA20}" v="4" dt="2023-07-03T07:24:27.18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abier Goyeneche" userId="fe2489b73a0ec50f" providerId="LiveId" clId="{B2FC3A36-C104-4502-8ECA-BC5B611CBA20}"/>
    <pc:docChg chg="undo custSel modSld">
      <pc:chgData name="Xabier Goyeneche" userId="fe2489b73a0ec50f" providerId="LiveId" clId="{B2FC3A36-C104-4502-8ECA-BC5B611CBA20}" dt="2023-07-03T07:34:26.862" v="709" actId="404"/>
      <pc:docMkLst>
        <pc:docMk/>
      </pc:docMkLst>
      <pc:sldChg chg="addSp delSp modSp mod">
        <pc:chgData name="Xabier Goyeneche" userId="fe2489b73a0ec50f" providerId="LiveId" clId="{B2FC3A36-C104-4502-8ECA-BC5B611CBA20}" dt="2023-07-03T07:34:26.862" v="709" actId="404"/>
        <pc:sldMkLst>
          <pc:docMk/>
          <pc:sldMk cId="0" sldId="256"/>
        </pc:sldMkLst>
        <pc:spChg chg="mod">
          <ac:chgData name="Xabier Goyeneche" userId="fe2489b73a0ec50f" providerId="LiveId" clId="{B2FC3A36-C104-4502-8ECA-BC5B611CBA20}" dt="2023-07-03T07:33:33.459" v="671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Xabier Goyeneche" userId="fe2489b73a0ec50f" providerId="LiveId" clId="{B2FC3A36-C104-4502-8ECA-BC5B611CBA20}" dt="2023-07-03T07:34:26.862" v="709" actId="404"/>
          <ac:spMkLst>
            <pc:docMk/>
            <pc:sldMk cId="0" sldId="256"/>
            <ac:spMk id="3" creationId="{00000000-0000-0000-0000-000000000000}"/>
          </ac:spMkLst>
        </pc:spChg>
        <pc:spChg chg="add del mod">
          <ac:chgData name="Xabier Goyeneche" userId="fe2489b73a0ec50f" providerId="LiveId" clId="{B2FC3A36-C104-4502-8ECA-BC5B611CBA20}" dt="2023-07-03T07:18:42.130" v="22" actId="478"/>
          <ac:spMkLst>
            <pc:docMk/>
            <pc:sldMk cId="0" sldId="256"/>
            <ac:spMk id="4" creationId="{4298C1BA-1D35-C384-07AF-A9382FBC541D}"/>
          </ac:spMkLst>
        </pc:spChg>
        <pc:spChg chg="add del mod">
          <ac:chgData name="Xabier Goyeneche" userId="fe2489b73a0ec50f" providerId="LiveId" clId="{B2FC3A36-C104-4502-8ECA-BC5B611CBA20}" dt="2023-07-03T07:23:23.555" v="197" actId="478"/>
          <ac:spMkLst>
            <pc:docMk/>
            <pc:sldMk cId="0" sldId="256"/>
            <ac:spMk id="5" creationId="{1C88F249-1F12-8324-B4BF-D0F3734439DE}"/>
          </ac:spMkLst>
        </pc:spChg>
        <pc:spChg chg="add del mod">
          <ac:chgData name="Xabier Goyeneche" userId="fe2489b73a0ec50f" providerId="LiveId" clId="{B2FC3A36-C104-4502-8ECA-BC5B611CBA20}" dt="2023-07-03T07:29:46.348" v="601" actId="478"/>
          <ac:spMkLst>
            <pc:docMk/>
            <pc:sldMk cId="0" sldId="256"/>
            <ac:spMk id="6" creationId="{6A2F0387-B696-692D-BA19-311CF59638B1}"/>
          </ac:spMkLst>
        </pc:spChg>
        <pc:picChg chg="mod">
          <ac:chgData name="Xabier Goyeneche" userId="fe2489b73a0ec50f" providerId="LiveId" clId="{B2FC3A36-C104-4502-8ECA-BC5B611CBA20}" dt="2023-07-03T07:32:18.218" v="634" actId="14100"/>
          <ac:picMkLst>
            <pc:docMk/>
            <pc:sldMk cId="0" sldId="256"/>
            <ac:picMk id="11" creationId="{FC2B6E20-A8A3-4C08-9719-3CA2785B91DF}"/>
          </ac:picMkLst>
        </pc:picChg>
        <pc:picChg chg="mod">
          <ac:chgData name="Xabier Goyeneche" userId="fe2489b73a0ec50f" providerId="LiveId" clId="{B2FC3A36-C104-4502-8ECA-BC5B611CBA20}" dt="2023-07-03T07:32:10.093" v="633" actId="14100"/>
          <ac:picMkLst>
            <pc:docMk/>
            <pc:sldMk cId="0" sldId="256"/>
            <ac:picMk id="13" creationId="{9572B965-C7D3-4F55-9890-B1A3A832503F}"/>
          </ac:picMkLst>
        </pc:picChg>
        <pc:picChg chg="mod">
          <ac:chgData name="Xabier Goyeneche" userId="fe2489b73a0ec50f" providerId="LiveId" clId="{B2FC3A36-C104-4502-8ECA-BC5B611CBA20}" dt="2023-07-03T07:28:18.440" v="439" actId="1076"/>
          <ac:picMkLst>
            <pc:docMk/>
            <pc:sldMk cId="0" sldId="256"/>
            <ac:picMk id="15" creationId="{8FD93BAF-E0BB-47E1-B3BF-E5555CF2A049}"/>
          </ac:picMkLst>
        </pc:picChg>
        <pc:picChg chg="mod">
          <ac:chgData name="Xabier Goyeneche" userId="fe2489b73a0ec50f" providerId="LiveId" clId="{B2FC3A36-C104-4502-8ECA-BC5B611CBA20}" dt="2023-07-03T07:28:16.320" v="438" actId="1076"/>
          <ac:picMkLst>
            <pc:docMk/>
            <pc:sldMk cId="0" sldId="256"/>
            <ac:picMk id="17" creationId="{723E46CC-F80A-4FE5-9D08-DE46B694C4F0}"/>
          </ac:picMkLst>
        </pc:picChg>
        <pc:picChg chg="mod">
          <ac:chgData name="Xabier Goyeneche" userId="fe2489b73a0ec50f" providerId="LiveId" clId="{B2FC3A36-C104-4502-8ECA-BC5B611CBA20}" dt="2023-07-03T07:28:20.654" v="440" actId="1076"/>
          <ac:picMkLst>
            <pc:docMk/>
            <pc:sldMk cId="0" sldId="256"/>
            <ac:picMk id="19" creationId="{66964E1A-D8EE-4938-BF66-862F31C378B6}"/>
          </ac:picMkLst>
        </pc:picChg>
      </pc:sldChg>
    </pc:docChg>
  </pc:docChgLst>
  <pc:docChgLst>
    <pc:chgData name="Xabier Goyeneche" userId="fe2489b73a0ec50f" providerId="LiveId" clId="{C30C0B89-909E-4386-B2F7-F520BE16DD28}"/>
    <pc:docChg chg="modSld">
      <pc:chgData name="Xabier Goyeneche" userId="fe2489b73a0ec50f" providerId="LiveId" clId="{C30C0B89-909E-4386-B2F7-F520BE16DD28}" dt="2022-06-03T20:50:33.512" v="9" actId="20577"/>
      <pc:docMkLst>
        <pc:docMk/>
      </pc:docMkLst>
      <pc:sldChg chg="modSp mod">
        <pc:chgData name="Xabier Goyeneche" userId="fe2489b73a0ec50f" providerId="LiveId" clId="{C30C0B89-909E-4386-B2F7-F520BE16DD28}" dt="2022-06-03T20:50:33.512" v="9" actId="20577"/>
        <pc:sldMkLst>
          <pc:docMk/>
          <pc:sldMk cId="0" sldId="256"/>
        </pc:sldMkLst>
        <pc:spChg chg="mod">
          <ac:chgData name="Xabier Goyeneche" userId="fe2489b73a0ec50f" providerId="LiveId" clId="{C30C0B89-909E-4386-B2F7-F520BE16DD28}" dt="2022-06-03T20:50:33.512" v="9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84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7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04271" y="751800"/>
            <a:ext cx="8484857" cy="281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22203" y="1272665"/>
            <a:ext cx="8048993" cy="3180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mailto:xgoyeneche@yahoo.com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329" y="200025"/>
            <a:ext cx="8484857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30"/>
              </a:lnSpc>
            </a:pPr>
            <a:r>
              <a:rPr lang="es-ES" sz="2400" dirty="0"/>
              <a:t>Piso entero en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/>
              <a:t>Amara-Calle</a:t>
            </a:r>
            <a:r>
              <a:rPr sz="2400" spc="-5" dirty="0"/>
              <a:t> </a:t>
            </a:r>
            <a:r>
              <a:rPr sz="2400" dirty="0"/>
              <a:t>Azpeitia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2382" y="672366"/>
            <a:ext cx="9980640" cy="40613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0815" indent="-158115">
              <a:buFont typeface="Arial"/>
              <a:buChar char="•"/>
              <a:tabLst>
                <a:tab pos="171450" algn="l"/>
              </a:tabLst>
            </a:pPr>
            <a:r>
              <a:rPr lang="es-ES" spc="-15" dirty="0">
                <a:latin typeface="Arial"/>
                <a:cs typeface="Arial"/>
              </a:rPr>
              <a:t>Piso alto (7º) con mucha luz. Cerca del centro y de estaciones (tren y autobús). </a:t>
            </a:r>
          </a:p>
          <a:p>
            <a:pPr marL="170815" indent="-158115">
              <a:spcBef>
                <a:spcPts val="600"/>
              </a:spcBef>
              <a:buFont typeface="Arial"/>
              <a:buChar char="•"/>
              <a:tabLst>
                <a:tab pos="171450" algn="l"/>
              </a:tabLst>
            </a:pPr>
            <a:r>
              <a:rPr lang="es-ES" spc="-15" dirty="0">
                <a:latin typeface="Arial"/>
                <a:cs typeface="Arial"/>
              </a:rPr>
              <a:t>Paradas de autobús al campus de Ibaeta al lado.</a:t>
            </a:r>
          </a:p>
          <a:p>
            <a:pPr marL="170815" indent="-15811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71450" algn="l"/>
              </a:tabLst>
            </a:pPr>
            <a:r>
              <a:rPr spc="-15" dirty="0">
                <a:latin typeface="Arial"/>
                <a:cs typeface="Arial"/>
              </a:rPr>
              <a:t>2 </a:t>
            </a:r>
            <a:r>
              <a:rPr lang="es-ES" spc="-15" dirty="0">
                <a:latin typeface="Arial"/>
                <a:cs typeface="Arial"/>
              </a:rPr>
              <a:t>H</a:t>
            </a:r>
            <a:r>
              <a:rPr spc="-15" dirty="0" err="1">
                <a:latin typeface="Arial"/>
                <a:cs typeface="Arial"/>
              </a:rPr>
              <a:t>abitaciones</a:t>
            </a:r>
            <a:r>
              <a:rPr lang="es-ES" spc="-15" dirty="0">
                <a:latin typeface="Arial"/>
                <a:cs typeface="Arial"/>
              </a:rPr>
              <a:t> exteriores de 11m2</a:t>
            </a:r>
            <a:r>
              <a:rPr spc="-15" dirty="0">
                <a:latin typeface="Arial"/>
                <a:cs typeface="Arial"/>
              </a:rPr>
              <a:t>.</a:t>
            </a:r>
          </a:p>
          <a:p>
            <a:pPr marL="170815" indent="-15811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71450" algn="l"/>
              </a:tabLst>
            </a:pPr>
            <a:r>
              <a:rPr spc="-15" dirty="0">
                <a:latin typeface="Arial"/>
                <a:cs typeface="Arial"/>
              </a:rPr>
              <a:t>Salón.</a:t>
            </a:r>
          </a:p>
          <a:p>
            <a:pPr marL="170815" indent="-15811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71450" algn="l"/>
              </a:tabLst>
            </a:pPr>
            <a:r>
              <a:rPr spc="-15" dirty="0">
                <a:latin typeface="Arial"/>
                <a:cs typeface="Arial"/>
              </a:rPr>
              <a:t>Cocina.</a:t>
            </a:r>
          </a:p>
          <a:p>
            <a:pPr marL="170815" indent="-15811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71450" algn="l"/>
              </a:tabLst>
            </a:pPr>
            <a:r>
              <a:rPr spc="-15" dirty="0">
                <a:latin typeface="Arial"/>
                <a:cs typeface="Arial"/>
              </a:rPr>
              <a:t>1 </a:t>
            </a:r>
            <a:r>
              <a:rPr spc="-15" dirty="0" err="1">
                <a:latin typeface="Arial"/>
                <a:cs typeface="Arial"/>
              </a:rPr>
              <a:t>Baño</a:t>
            </a:r>
            <a:r>
              <a:rPr spc="-15" dirty="0">
                <a:latin typeface="Arial"/>
                <a:cs typeface="Arial"/>
              </a:rPr>
              <a:t> </a:t>
            </a:r>
            <a:r>
              <a:rPr lang="es-ES" spc="-15" dirty="0">
                <a:latin typeface="Arial"/>
                <a:cs typeface="Arial"/>
              </a:rPr>
              <a:t>con ducha</a:t>
            </a:r>
            <a:r>
              <a:rPr spc="-15" dirty="0">
                <a:latin typeface="Arial"/>
                <a:cs typeface="Arial"/>
              </a:rPr>
              <a:t>.</a:t>
            </a:r>
            <a:endParaRPr lang="es-ES" spc="-15" dirty="0">
              <a:latin typeface="Arial"/>
              <a:cs typeface="Arial"/>
            </a:endParaRPr>
          </a:p>
          <a:p>
            <a:pPr marL="170815" indent="-158115">
              <a:spcBef>
                <a:spcPts val="480"/>
              </a:spcBef>
              <a:buFont typeface="Arial"/>
              <a:buChar char="•"/>
              <a:tabLst>
                <a:tab pos="171450" algn="l"/>
              </a:tabLst>
            </a:pPr>
            <a:r>
              <a:rPr lang="es-ES" spc="-15" dirty="0">
                <a:latin typeface="Arial"/>
                <a:cs typeface="Arial"/>
              </a:rPr>
              <a:t>950 €/mes.</a:t>
            </a:r>
            <a:endParaRPr spc="-15" dirty="0">
              <a:latin typeface="Arial"/>
              <a:cs typeface="Arial"/>
            </a:endParaRPr>
          </a:p>
          <a:p>
            <a:pPr marL="170815" indent="-15811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71450" algn="l"/>
              </a:tabLst>
            </a:pPr>
            <a:r>
              <a:rPr lang="es-ES" spc="-15" dirty="0">
                <a:latin typeface="Arial"/>
                <a:cs typeface="Arial"/>
              </a:rPr>
              <a:t>Gastos</a:t>
            </a:r>
            <a:r>
              <a:rPr lang="es-ES" spc="-20" dirty="0">
                <a:latin typeface="Arial"/>
                <a:cs typeface="Arial"/>
              </a:rPr>
              <a:t> </a:t>
            </a:r>
            <a:r>
              <a:rPr lang="es-ES" spc="-15" dirty="0">
                <a:latin typeface="Arial"/>
                <a:cs typeface="Arial"/>
              </a:rPr>
              <a:t>no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spc="-10" dirty="0">
                <a:latin typeface="Arial"/>
                <a:cs typeface="Arial"/>
              </a:rPr>
              <a:t>incluidos:</a:t>
            </a:r>
            <a:r>
              <a:rPr lang="es-ES" spc="5" dirty="0">
                <a:latin typeface="Arial"/>
                <a:cs typeface="Arial"/>
              </a:rPr>
              <a:t> </a:t>
            </a:r>
            <a:r>
              <a:rPr lang="es-ES" spc="-10" dirty="0">
                <a:latin typeface="Arial"/>
                <a:cs typeface="Arial"/>
              </a:rPr>
              <a:t>electricidad, gas,</a:t>
            </a:r>
            <a:r>
              <a:rPr lang="es-ES" spc="5" dirty="0">
                <a:latin typeface="Arial"/>
                <a:cs typeface="Arial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171450" algn="l"/>
              </a:tabLst>
            </a:pPr>
            <a:r>
              <a:rPr lang="es-ES" spc="-15" dirty="0">
                <a:latin typeface="Arial"/>
                <a:cs typeface="Arial"/>
              </a:rPr>
              <a:t>   agua/basuras, calefacción, internet.</a:t>
            </a:r>
            <a:endParaRPr lang="es-ES" dirty="0">
              <a:latin typeface="Arial"/>
              <a:cs typeface="Arial"/>
            </a:endParaRPr>
          </a:p>
          <a:p>
            <a:pPr marL="170815" indent="-15811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71450" algn="l"/>
              </a:tabLst>
            </a:pPr>
            <a:r>
              <a:rPr spc="-15" dirty="0" err="1">
                <a:latin typeface="Arial"/>
                <a:cs typeface="Arial"/>
              </a:rPr>
              <a:t>Contacto</a:t>
            </a:r>
            <a:r>
              <a:rPr spc="-10" dirty="0">
                <a:latin typeface="Arial"/>
                <a:cs typeface="Arial"/>
              </a:rPr>
              <a:t>: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Xabier</a:t>
            </a:r>
            <a:endParaRPr dirty="0">
              <a:latin typeface="Arial"/>
              <a:cs typeface="Arial"/>
            </a:endParaRPr>
          </a:p>
          <a:p>
            <a:pPr marL="171450" indent="-15875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72085" algn="l"/>
              </a:tabLst>
            </a:pPr>
            <a:r>
              <a:rPr spc="-15" dirty="0">
                <a:latin typeface="Arial"/>
                <a:cs typeface="Arial"/>
              </a:rPr>
              <a:t>Mail</a:t>
            </a:r>
            <a:r>
              <a:rPr spc="-10" dirty="0">
                <a:latin typeface="Arial"/>
                <a:cs typeface="Arial"/>
              </a:rPr>
              <a:t>: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  <a:hlinkClick r:id="rId3"/>
              </a:rPr>
              <a:t>xgoyeneche@yahoo.com</a:t>
            </a:r>
            <a:endParaRPr dirty="0">
              <a:latin typeface="Arial"/>
              <a:cs typeface="Arial"/>
            </a:endParaRPr>
          </a:p>
          <a:p>
            <a:pPr marL="12700">
              <a:lnSpc>
                <a:spcPts val="2380"/>
              </a:lnSpc>
              <a:spcBef>
                <a:spcPts val="480"/>
              </a:spcBef>
            </a:pPr>
            <a:r>
              <a:rPr spc="-10" dirty="0">
                <a:latin typeface="Arial"/>
                <a:cs typeface="Arial"/>
              </a:rPr>
              <a:t>•</a:t>
            </a:r>
            <a:r>
              <a:rPr spc="-5" dirty="0">
                <a:latin typeface="Arial"/>
                <a:cs typeface="Arial"/>
              </a:rPr>
              <a:t> </a:t>
            </a:r>
            <a:r>
              <a:rPr lang="es-ES" spc="-15" dirty="0">
                <a:latin typeface="Arial"/>
                <a:cs typeface="Arial"/>
              </a:rPr>
              <a:t>Teléfono/</a:t>
            </a:r>
            <a:r>
              <a:rPr lang="es-ES" spc="-15" dirty="0" err="1">
                <a:latin typeface="Arial"/>
                <a:cs typeface="Arial"/>
              </a:rPr>
              <a:t>Whatsapp</a:t>
            </a:r>
            <a:r>
              <a:rPr lang="es-ES" spc="-10" dirty="0">
                <a:latin typeface="Arial"/>
                <a:cs typeface="Arial"/>
              </a:rPr>
              <a:t>:</a:t>
            </a:r>
            <a:r>
              <a:rPr lang="es-ES" dirty="0">
                <a:latin typeface="Arial"/>
                <a:cs typeface="Arial"/>
              </a:rPr>
              <a:t> </a:t>
            </a:r>
            <a:r>
              <a:rPr lang="es-ES" spc="-20" dirty="0">
                <a:latin typeface="Arial"/>
                <a:cs typeface="Arial"/>
              </a:rPr>
              <a:t>679 379 113</a:t>
            </a:r>
          </a:p>
        </p:txBody>
      </p:sp>
      <p:pic>
        <p:nvPicPr>
          <p:cNvPr id="11" name="Imagen 10" descr="Una sala de estar&#10;&#10;Descripción generada automáticamente">
            <a:extLst>
              <a:ext uri="{FF2B5EF4-FFF2-40B4-BE49-F238E27FC236}">
                <a16:creationId xmlns:a16="http://schemas.microsoft.com/office/drawing/2014/main" id="{FC2B6E20-A8A3-4C08-9719-3CA2785B91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758" y="1403403"/>
            <a:ext cx="2498425" cy="3330331"/>
          </a:xfrm>
          <a:prstGeom prst="rect">
            <a:avLst/>
          </a:prstGeom>
        </p:spPr>
      </p:pic>
      <p:pic>
        <p:nvPicPr>
          <p:cNvPr id="13" name="Imagen 12" descr="Puerta de entrada&#10;&#10;Descripción generada automáticamente con confianza media">
            <a:extLst>
              <a:ext uri="{FF2B5EF4-FFF2-40B4-BE49-F238E27FC236}">
                <a16:creationId xmlns:a16="http://schemas.microsoft.com/office/drawing/2014/main" id="{9572B965-C7D3-4F55-9890-B1A3A83250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033" y="1403403"/>
            <a:ext cx="3330331" cy="3330331"/>
          </a:xfrm>
          <a:prstGeom prst="rect">
            <a:avLst/>
          </a:prstGeom>
        </p:spPr>
      </p:pic>
      <p:pic>
        <p:nvPicPr>
          <p:cNvPr id="15" name="Imagen 14" descr="Una cama en una habitación&#10;&#10;Descripción generada automáticamente">
            <a:extLst>
              <a:ext uri="{FF2B5EF4-FFF2-40B4-BE49-F238E27FC236}">
                <a16:creationId xmlns:a16="http://schemas.microsoft.com/office/drawing/2014/main" id="{8FD93BAF-E0BB-47E1-B3BF-E5555CF2A0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267" y="4801618"/>
            <a:ext cx="3332916" cy="2500365"/>
          </a:xfrm>
          <a:prstGeom prst="rect">
            <a:avLst/>
          </a:prstGeom>
        </p:spPr>
      </p:pic>
      <p:pic>
        <p:nvPicPr>
          <p:cNvPr id="17" name="Imagen 16" descr="Cocina con estantes blancos&#10;&#10;Descripción generada automáticamente">
            <a:extLst>
              <a:ext uri="{FF2B5EF4-FFF2-40B4-BE49-F238E27FC236}">
                <a16:creationId xmlns:a16="http://schemas.microsoft.com/office/drawing/2014/main" id="{723E46CC-F80A-4FE5-9D08-DE46B694C4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82" y="4805280"/>
            <a:ext cx="3328034" cy="2496703"/>
          </a:xfrm>
          <a:prstGeom prst="rect">
            <a:avLst/>
          </a:prstGeom>
        </p:spPr>
      </p:pic>
      <p:pic>
        <p:nvPicPr>
          <p:cNvPr id="19" name="Imagen 18" descr="Una cama en una habitación&#10;&#10;Descripción generada automáticamente">
            <a:extLst>
              <a:ext uri="{FF2B5EF4-FFF2-40B4-BE49-F238E27FC236}">
                <a16:creationId xmlns:a16="http://schemas.microsoft.com/office/drawing/2014/main" id="{66964E1A-D8EE-4938-BF66-862F31C378B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034" y="4801618"/>
            <a:ext cx="3330331" cy="24984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91</Words>
  <Application>Microsoft Office PowerPoint</Application>
  <PresentationFormat>Personalizado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Piso entero en Amara-Calle Azpeitia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Piso CompletoAmara-Calle Azpeitia.ppt [Modo de compatibilidad]</dc:title>
  <dc:creator>13941</dc:creator>
  <cp:lastModifiedBy>XABIER Goyeneche</cp:lastModifiedBy>
  <cp:revision>2</cp:revision>
  <dcterms:created xsi:type="dcterms:W3CDTF">2018-04-23T10:06:49Z</dcterms:created>
  <dcterms:modified xsi:type="dcterms:W3CDTF">2023-07-03T07:34:31Z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2014-04-01T00:00:00Z</vt:filetime>
  </property>
  <property fmtid="{D5CDD505-2E9C-101B-9397-08002B2CF9AE}" pid="3" name="LastSaved">
    <vt:filetime>2018-04-23T00:00:00Z</vt:filetime>
  </property>
</Properties>
</file>